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6675797-B6A3-48EC-AE75-77C109C6D9B5}" v="1673" dt="2020-11-03T12:53:38.2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atos.madrid.es/sites/v/index.jsp?vgnextoid=e9b2a4059b4b7410VgnVCM2000000c205a0aRCRD&amp;vgnextchannel=374512b9ace9f310VgnVCM100000171f5a0aRCRD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6675" y="1174459"/>
            <a:ext cx="7766936" cy="2607930"/>
          </a:xfrm>
        </p:spPr>
        <p:txBody>
          <a:bodyPr/>
          <a:lstStyle/>
          <a:p>
            <a:pPr algn="l"/>
            <a:r>
              <a:rPr lang="en-US" dirty="0"/>
              <a:t>Semantic Web, Linked Data and Knowledge Graphs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46429" y="3924812"/>
            <a:ext cx="7766936" cy="252025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b="1" dirty="0"/>
              <a:t>Group 24:</a:t>
            </a:r>
          </a:p>
          <a:p>
            <a:r>
              <a:rPr lang="en-US" sz="2000" dirty="0"/>
              <a:t>Endurance </a:t>
            </a:r>
            <a:r>
              <a:rPr lang="en-US" sz="2000" dirty="0" err="1"/>
              <a:t>Eghosa</a:t>
            </a:r>
            <a:r>
              <a:rPr lang="en-US" sz="2000" dirty="0"/>
              <a:t> </a:t>
            </a:r>
            <a:r>
              <a:rPr lang="en-US" sz="2000" dirty="0" err="1"/>
              <a:t>Eghobamien</a:t>
            </a:r>
            <a:r>
              <a:rPr lang="en-US" sz="2000" dirty="0"/>
              <a:t> </a:t>
            </a:r>
            <a:r>
              <a:rPr lang="en-US" sz="2000" dirty="0" err="1"/>
              <a:t>Ojo</a:t>
            </a:r>
            <a:endParaRPr lang="en-US" sz="2000" dirty="0"/>
          </a:p>
          <a:p>
            <a:r>
              <a:rPr lang="en-US" sz="2000" dirty="0"/>
              <a:t>Álvaro García Gutiérrez</a:t>
            </a:r>
          </a:p>
          <a:p>
            <a:r>
              <a:rPr lang="en-US" sz="2000" dirty="0"/>
              <a:t>Carlos Jiménez-</a:t>
            </a:r>
            <a:r>
              <a:rPr lang="en-US" sz="2000" dirty="0" err="1"/>
              <a:t>LaIglesia</a:t>
            </a:r>
            <a:r>
              <a:rPr lang="en-US" sz="2000" dirty="0"/>
              <a:t> Pérez</a:t>
            </a:r>
          </a:p>
          <a:p>
            <a:r>
              <a:rPr lang="en-US" sz="2000" dirty="0"/>
              <a:t>Luis López </a:t>
            </a:r>
            <a:r>
              <a:rPr lang="en-US" sz="2000" dirty="0" err="1"/>
              <a:t>Piñero</a:t>
            </a:r>
            <a:endParaRPr lang="en-US" sz="2000" dirty="0"/>
          </a:p>
          <a:p>
            <a:r>
              <a:rPr lang="en-US" sz="2000" dirty="0"/>
              <a:t>Elena Pérez </a:t>
            </a:r>
            <a:r>
              <a:rPr lang="en-US" sz="2000" dirty="0" err="1"/>
              <a:t>Pérez</a:t>
            </a: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210406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roup 138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3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4" name="Isosceles Triangle 143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5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6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7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8" name="Isosceles Triangle 147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9" name="Isosceles Triangle 148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4" name="Imagen 4" descr="Imagen que contiene bicicleta, moto, estacionado, banqueta&#10;&#10;Descripción generada automáticamente">
            <a:extLst>
              <a:ext uri="{FF2B5EF4-FFF2-40B4-BE49-F238E27FC236}">
                <a16:creationId xmlns:a16="http://schemas.microsoft.com/office/drawing/2014/main" id="{B291BC44-55F7-401C-8672-9EAE09A6FE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287" r="10093" b="8746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3F8C62C-FE84-49E4-A3E7-F0324EE21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5" y="2427803"/>
            <a:ext cx="4088190" cy="99975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 dirty="0"/>
              <a:t>Nuestra idea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1F9F531-7954-4EC2-97FB-088EC1A72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457" y="3681413"/>
            <a:ext cx="4079721" cy="109690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Datos acerca de las estaciones de bicicleta en Madrid</a:t>
            </a:r>
          </a:p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Mostrar la ubicación de las mismas</a:t>
            </a:r>
          </a:p>
        </p:txBody>
      </p: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5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7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9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1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3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5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7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647006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96A8D5-44F9-4503-A6DA-B803B9FF5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556" y="858679"/>
            <a:ext cx="8596668" cy="651641"/>
          </a:xfrm>
        </p:spPr>
        <p:txBody>
          <a:bodyPr anchor="t">
            <a:normAutofit/>
          </a:bodyPr>
          <a:lstStyle/>
          <a:p>
            <a:r>
              <a:rPr lang="es-ES" dirty="0" err="1"/>
              <a:t>Dataset</a:t>
            </a:r>
            <a:endParaRPr lang="es-ES" dirty="0"/>
          </a:p>
        </p:txBody>
      </p:sp>
      <p:pic>
        <p:nvPicPr>
          <p:cNvPr id="4" name="Imagen 4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30B8A70F-3F65-4E72-A1DB-45129E4E36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1" t="9067" r="1591" b="7519"/>
          <a:stretch/>
        </p:blipFill>
        <p:spPr>
          <a:xfrm>
            <a:off x="297834" y="2160589"/>
            <a:ext cx="5843583" cy="2797305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E103E1-9C7C-484B-AE52-9FA8F891D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8758" y="2160589"/>
            <a:ext cx="3668110" cy="296845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s-ES" sz="2000" dirty="0">
                <a:ea typeface="+mn-lt"/>
                <a:cs typeface="+mn-lt"/>
                <a:hlinkClick r:id="rId3"/>
              </a:rPr>
              <a:t>Bici-MAD</a:t>
            </a:r>
            <a:r>
              <a:rPr lang="es-ES" sz="2000" dirty="0"/>
              <a:t>:</a:t>
            </a:r>
          </a:p>
          <a:p>
            <a:pPr lvl="1"/>
            <a:r>
              <a:rPr lang="es-ES" sz="2000" dirty="0"/>
              <a:t>CSV</a:t>
            </a:r>
          </a:p>
          <a:p>
            <a:pPr lvl="1"/>
            <a:r>
              <a:rPr lang="es-ES" sz="2000" dirty="0"/>
              <a:t>modificado con OpenRefine</a:t>
            </a:r>
          </a:p>
          <a:p>
            <a:pPr lvl="1"/>
            <a:r>
              <a:rPr lang="es-ES" sz="2000" dirty="0"/>
              <a:t>Licencias de uso público</a:t>
            </a:r>
          </a:p>
          <a:p>
            <a:pPr lvl="1"/>
            <a:endParaRPr lang="es-ES" sz="1500" dirty="0"/>
          </a:p>
        </p:txBody>
      </p:sp>
    </p:spTree>
    <p:extLst>
      <p:ext uri="{BB962C8B-B14F-4D97-AF65-F5344CB8AC3E}">
        <p14:creationId xmlns:p14="http://schemas.microsoft.com/office/powerpoint/2010/main" val="7139868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86B947-95CF-4395-AE32-0BE6E5C2B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s-ES">
                <a:ea typeface="+mj-lt"/>
                <a:cs typeface="+mj-lt"/>
              </a:rPr>
              <a:t>Ontología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73123F7-F72A-4B90-A759-18F78339E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3926590" cy="3560733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s-ES" dirty="0"/>
              <a:t>Desarrollar la estrategia de nombrado</a:t>
            </a:r>
          </a:p>
          <a:p>
            <a:r>
              <a:rPr lang="es-ES" dirty="0"/>
              <a:t>Recoge todas las características</a:t>
            </a:r>
          </a:p>
          <a:p>
            <a:r>
              <a:rPr lang="es-ES" dirty="0"/>
              <a:t>Desarrollo </a:t>
            </a:r>
            <a:r>
              <a:rPr lang="es-ES" dirty="0" err="1"/>
              <a:t>incial</a:t>
            </a:r>
            <a:endParaRPr lang="es-ES" dirty="0"/>
          </a:p>
          <a:p>
            <a:pPr lvl="1"/>
            <a:r>
              <a:rPr lang="es-ES" dirty="0"/>
              <a:t>Estación de bicicletas</a:t>
            </a:r>
          </a:p>
          <a:p>
            <a:pPr lvl="1"/>
            <a:r>
              <a:rPr lang="es-ES" dirty="0"/>
              <a:t>Calle</a:t>
            </a:r>
          </a:p>
          <a:p>
            <a:pPr lvl="1"/>
            <a:r>
              <a:rPr lang="es-ES" dirty="0"/>
              <a:t>Barrio </a:t>
            </a:r>
          </a:p>
          <a:p>
            <a:pPr lvl="1"/>
            <a:r>
              <a:rPr lang="es-ES" dirty="0"/>
              <a:t>Distrito</a:t>
            </a:r>
          </a:p>
          <a:p>
            <a:r>
              <a:rPr lang="es-ES" dirty="0"/>
              <a:t>Corrección</a:t>
            </a:r>
          </a:p>
          <a:p>
            <a:pPr lvl="1"/>
            <a:r>
              <a:rPr lang="es-ES" dirty="0"/>
              <a:t>Dirección añadida</a:t>
            </a:r>
          </a:p>
          <a:p>
            <a:pPr lvl="1"/>
            <a:endParaRPr lang="es-ES" dirty="0"/>
          </a:p>
        </p:txBody>
      </p:sp>
      <p:pic>
        <p:nvPicPr>
          <p:cNvPr id="5" name="Imagen 4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06570E9E-4F15-47E5-BBBB-7AD926ECA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8797" y="884411"/>
            <a:ext cx="2692612" cy="5089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8355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4" descr="Imagen que contiene Forma&#10;&#10;Descripción generada automáticamente">
            <a:extLst>
              <a:ext uri="{FF2B5EF4-FFF2-40B4-BE49-F238E27FC236}">
                <a16:creationId xmlns:a16="http://schemas.microsoft.com/office/drawing/2014/main" id="{D0030807-F9DA-4104-BB98-D5C08BAA79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30" r="-1" b="15729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2BE4D57-3384-4508-8CF2-11BDAA12D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r>
              <a:rPr lang="es-ES" dirty="0" err="1"/>
              <a:t>Dataset</a:t>
            </a:r>
            <a:r>
              <a:rPr lang="es-ES" dirty="0"/>
              <a:t> II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287FBF3-B567-4CF7-8827-D3A7FE2A5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540001"/>
            <a:ext cx="4908457" cy="199196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s-ES" sz="2400" dirty="0"/>
              <a:t>Utilizando </a:t>
            </a:r>
            <a:r>
              <a:rPr lang="es-ES" sz="2400" dirty="0" err="1"/>
              <a:t>OpenRefine</a:t>
            </a:r>
            <a:r>
              <a:rPr lang="es-ES" sz="2400" dirty="0"/>
              <a:t>:</a:t>
            </a:r>
          </a:p>
          <a:p>
            <a:pPr lvl="1"/>
            <a:r>
              <a:rPr lang="es-ES" sz="2000" dirty="0"/>
              <a:t>Eliminar errores</a:t>
            </a:r>
          </a:p>
          <a:p>
            <a:pPr lvl="1"/>
            <a:r>
              <a:rPr lang="es-ES" sz="2000" dirty="0"/>
              <a:t>Ordenar los datos</a:t>
            </a:r>
          </a:p>
          <a:p>
            <a:pPr lvl="1"/>
            <a:r>
              <a:rPr lang="es-ES" sz="2000" dirty="0"/>
              <a:t>Incrementar legibilidad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849741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7E8089-36CC-484F-9951-3C0F1AD5F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871" y="699052"/>
            <a:ext cx="3729076" cy="1320800"/>
          </a:xfrm>
        </p:spPr>
        <p:txBody>
          <a:bodyPr anchor="ctr">
            <a:normAutofit/>
          </a:bodyPr>
          <a:lstStyle/>
          <a:p>
            <a:r>
              <a:rPr lang="es-ES" dirty="0" err="1"/>
              <a:t>Mappings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494AC7-1E3C-4171-B2C9-C81013D37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688" y="2329555"/>
            <a:ext cx="5718312" cy="356073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s-ES" sz="2800" dirty="0"/>
              <a:t>Recoge todas las características</a:t>
            </a:r>
          </a:p>
          <a:p>
            <a:r>
              <a:rPr lang="es-ES" sz="2800" dirty="0"/>
              <a:t>Pasos</a:t>
            </a:r>
          </a:p>
          <a:p>
            <a:pPr lvl="1"/>
            <a:r>
              <a:rPr lang="es-ES" sz="2400" dirty="0"/>
              <a:t>Desarrollo de las reglas del </a:t>
            </a:r>
            <a:r>
              <a:rPr lang="es-ES" sz="2400" dirty="0" err="1"/>
              <a:t>mapping</a:t>
            </a:r>
            <a:r>
              <a:rPr lang="es-ES" sz="2400" dirty="0"/>
              <a:t> (.</a:t>
            </a:r>
            <a:r>
              <a:rPr lang="es-ES" sz="2400" dirty="0" err="1"/>
              <a:t>yml</a:t>
            </a:r>
            <a:r>
              <a:rPr lang="es-ES" sz="2400" dirty="0"/>
              <a:t>)</a:t>
            </a:r>
          </a:p>
          <a:p>
            <a:pPr lvl="1"/>
            <a:r>
              <a:rPr lang="es-ES" sz="2400" dirty="0" err="1"/>
              <a:t>Mapping</a:t>
            </a:r>
            <a:r>
              <a:rPr lang="es-ES" sz="2400" dirty="0"/>
              <a:t> autogenerado (.</a:t>
            </a:r>
            <a:r>
              <a:rPr lang="es-ES" sz="2400" dirty="0" err="1"/>
              <a:t>rml</a:t>
            </a:r>
            <a:r>
              <a:rPr lang="es-ES" sz="2400" dirty="0"/>
              <a:t>)</a:t>
            </a:r>
          </a:p>
          <a:p>
            <a:pPr lvl="1"/>
            <a:r>
              <a:rPr lang="es-ES" sz="2400" dirty="0"/>
              <a:t>RDF autogenerado (.</a:t>
            </a:r>
            <a:r>
              <a:rPr lang="es-ES" sz="2400" dirty="0" err="1"/>
              <a:t>nt</a:t>
            </a:r>
            <a:r>
              <a:rPr lang="es-ES" sz="2400" dirty="0"/>
              <a:t>)</a:t>
            </a:r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7" name="Graphic 6" descr="Dance Steps">
            <a:extLst>
              <a:ext uri="{FF2B5EF4-FFF2-40B4-BE49-F238E27FC236}">
                <a16:creationId xmlns:a16="http://schemas.microsoft.com/office/drawing/2014/main" id="{FB23F1AA-F28C-43A4-8FEB-F1E6F7C5FA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28072" y="1287541"/>
            <a:ext cx="4602747" cy="460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4955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088E341E-0B5D-496A-87CD-C4ABD2AB7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r>
              <a:rPr lang="es-ES" dirty="0" err="1"/>
              <a:t>Dataset</a:t>
            </a:r>
            <a:r>
              <a:rPr lang="es-ES" dirty="0"/>
              <a:t> III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1466C0-FBB5-4D85-B76F-71724ABEEF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z="2400" dirty="0"/>
              <a:t>Utilizando </a:t>
            </a:r>
            <a:r>
              <a:rPr lang="es-ES" sz="2400" dirty="0" err="1"/>
              <a:t>OpenRefine</a:t>
            </a:r>
            <a:r>
              <a:rPr lang="es-ES" sz="2400" dirty="0"/>
              <a:t>:</a:t>
            </a:r>
          </a:p>
          <a:p>
            <a:pPr lvl="1"/>
            <a:r>
              <a:rPr lang="es-ES" sz="2000" dirty="0"/>
              <a:t>Links a distritos y barrios </a:t>
            </a:r>
          </a:p>
          <a:p>
            <a:r>
              <a:rPr lang="es-ES" sz="2400" dirty="0"/>
              <a:t>Actualizar </a:t>
            </a:r>
            <a:r>
              <a:rPr lang="es-ES" sz="2400" dirty="0" err="1"/>
              <a:t>mappings</a:t>
            </a:r>
            <a:r>
              <a:rPr lang="es-ES" sz="2400" dirty="0"/>
              <a:t> y RDF</a:t>
            </a:r>
          </a:p>
          <a:p>
            <a:r>
              <a:rPr lang="es-ES" sz="2400" dirty="0"/>
              <a:t>Consultas a SPARQL</a:t>
            </a:r>
          </a:p>
          <a:p>
            <a:pPr lvl="1"/>
            <a:r>
              <a:rPr lang="es-ES" sz="2000" dirty="0"/>
              <a:t>Obtener distritos</a:t>
            </a:r>
          </a:p>
          <a:p>
            <a:pPr lvl="1"/>
            <a:r>
              <a:rPr lang="es-ES" sz="2000" dirty="0"/>
              <a:t>Obtener barrios de un distrito</a:t>
            </a:r>
          </a:p>
          <a:p>
            <a:pPr lvl="1"/>
            <a:r>
              <a:rPr lang="es-ES" sz="2000" dirty="0"/>
              <a:t>Obtener estaciones de un barrio</a:t>
            </a:r>
          </a:p>
        </p:txBody>
      </p:sp>
    </p:spTree>
    <p:extLst>
      <p:ext uri="{BB962C8B-B14F-4D97-AF65-F5344CB8AC3E}">
        <p14:creationId xmlns:p14="http://schemas.microsoft.com/office/powerpoint/2010/main" val="41244587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66E2DC-A9C2-4E81-ADA4-1828CA816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03014"/>
          </a:xfrm>
        </p:spPr>
        <p:txBody>
          <a:bodyPr anchor="t">
            <a:normAutofit/>
          </a:bodyPr>
          <a:lstStyle/>
          <a:p>
            <a:r>
              <a:rPr lang="es-ES"/>
              <a:t>Aplicación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EADA046-94D0-49BD-B595-70260C5BA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6477" y="2246242"/>
            <a:ext cx="2934714" cy="26813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s-ES" dirty="0"/>
              <a:t>Desplegable de distritos</a:t>
            </a:r>
          </a:p>
          <a:p>
            <a:r>
              <a:rPr lang="es-ES" dirty="0"/>
              <a:t>Desplegable de barrios dentro de cada distrito</a:t>
            </a:r>
          </a:p>
          <a:p>
            <a:r>
              <a:rPr lang="es-ES" dirty="0"/>
              <a:t>Devuelve todas las localizaciones de las estaciones</a:t>
            </a:r>
          </a:p>
        </p:txBody>
      </p:sp>
      <p:pic>
        <p:nvPicPr>
          <p:cNvPr id="6" name="Imagen 5" descr="Mapa&#10;&#10;Descripción generada automáticamente">
            <a:extLst>
              <a:ext uri="{FF2B5EF4-FFF2-40B4-BE49-F238E27FC236}">
                <a16:creationId xmlns:a16="http://schemas.microsoft.com/office/drawing/2014/main" id="{3F3A170F-8CF2-4877-8945-807F5C2F97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94" b="-2"/>
          <a:stretch/>
        </p:blipFill>
        <p:spPr>
          <a:xfrm>
            <a:off x="423356" y="1470536"/>
            <a:ext cx="6683121" cy="4232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7318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088E341E-0B5D-496A-87CD-C4ABD2AB7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r>
              <a:rPr lang="es-ES" dirty="0"/>
              <a:t>Conclusiones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1466C0-FBB5-4D85-B76F-71724ABEEF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4" y="816638"/>
            <a:ext cx="5463735" cy="52247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z="2400" dirty="0"/>
              <a:t>Buscar, tratar y modificar </a:t>
            </a:r>
            <a:r>
              <a:rPr lang="es-ES" sz="2400" dirty="0" err="1"/>
              <a:t>datasets</a:t>
            </a:r>
            <a:endParaRPr lang="es-ES" sz="2400" dirty="0"/>
          </a:p>
          <a:p>
            <a:r>
              <a:rPr lang="es-ES" sz="2400" dirty="0"/>
              <a:t>Desarrollar ontologías</a:t>
            </a:r>
          </a:p>
          <a:p>
            <a:r>
              <a:rPr lang="es-ES" sz="2400" dirty="0"/>
              <a:t>Desarrollar </a:t>
            </a:r>
            <a:r>
              <a:rPr lang="es-ES" sz="2400" dirty="0" err="1"/>
              <a:t>mappings</a:t>
            </a:r>
            <a:endParaRPr lang="es-ES" sz="2400" dirty="0"/>
          </a:p>
          <a:p>
            <a:r>
              <a:rPr lang="es-ES" sz="2400" dirty="0"/>
              <a:t>Realizar consultas SPARQL</a:t>
            </a:r>
          </a:p>
          <a:p>
            <a:r>
              <a:rPr lang="es-ES" sz="2400" dirty="0"/>
              <a:t>Acceder a los datos</a:t>
            </a:r>
          </a:p>
        </p:txBody>
      </p:sp>
    </p:spTree>
    <p:extLst>
      <p:ext uri="{BB962C8B-B14F-4D97-AF65-F5344CB8AC3E}">
        <p14:creationId xmlns:p14="http://schemas.microsoft.com/office/powerpoint/2010/main" val="35326847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178</Words>
  <Application>Microsoft Office PowerPoint</Application>
  <PresentationFormat>Panorámica</PresentationFormat>
  <Paragraphs>54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Wingdings 3</vt:lpstr>
      <vt:lpstr>Facet</vt:lpstr>
      <vt:lpstr>Semantic Web, Linked Data and Knowledge Graphs</vt:lpstr>
      <vt:lpstr>Nuestra idea</vt:lpstr>
      <vt:lpstr>Dataset</vt:lpstr>
      <vt:lpstr>Ontología</vt:lpstr>
      <vt:lpstr>Dataset II</vt:lpstr>
      <vt:lpstr>Mappings</vt:lpstr>
      <vt:lpstr>Dataset III</vt:lpstr>
      <vt:lpstr>Aplicación</vt:lpstr>
      <vt:lpstr>Conclusiones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Semantic Web, Linked Data and Knowledge Graphs</dc:title>
  <dc:creator>alvaro.garcia.gutierrez@alumnos.upm.es</dc:creator>
  <cp:lastModifiedBy>alvaro.garcia.gutierrez@alumnos.upm.es</cp:lastModifiedBy>
  <cp:revision>6</cp:revision>
  <dcterms:created xsi:type="dcterms:W3CDTF">2020-11-03T20:47:41Z</dcterms:created>
  <dcterms:modified xsi:type="dcterms:W3CDTF">2020-11-03T20:56:39Z</dcterms:modified>
</cp:coreProperties>
</file>

<file path=docProps/thumbnail.jpeg>
</file>